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5199975" cy="32399288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4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1"/>
    <a:srgbClr val="A9DA74"/>
    <a:srgbClr val="FFDD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125" autoAdjust="0"/>
  </p:normalViewPr>
  <p:slideViewPr>
    <p:cSldViewPr snapToGrid="0">
      <p:cViewPr>
        <p:scale>
          <a:sx n="33" d="100"/>
          <a:sy n="33" d="100"/>
        </p:scale>
        <p:origin x="1200" y="24"/>
      </p:cViewPr>
      <p:guideLst>
        <p:guide orient="horz" pos="10204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8F11E-D7CF-4D60-B545-E5AD718E5068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1143000"/>
            <a:ext cx="2400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48AFE-8737-40DC-B50B-C27852B7DB0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338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48AFE-8737-40DC-B50B-C27852B7DB0E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666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302386"/>
            <a:ext cx="21419979" cy="1127975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659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250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724962"/>
            <a:ext cx="5433745" cy="2745689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724962"/>
            <a:ext cx="15986234" cy="27456899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297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502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077332"/>
            <a:ext cx="21734978" cy="13477201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1682033"/>
            <a:ext cx="21734978" cy="7087342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894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481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724969"/>
            <a:ext cx="21734978" cy="626236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7942328"/>
            <a:ext cx="10660769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1834740"/>
            <a:ext cx="10660769" cy="1740712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7942328"/>
            <a:ext cx="10713272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1834740"/>
            <a:ext cx="10713272" cy="1740712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38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756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704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4664905"/>
            <a:ext cx="12757487" cy="23024494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648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4664905"/>
            <a:ext cx="12757487" cy="23024494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474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724969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A5063-7000-4E8A-8ACE-93B24A89E121}" type="datetimeFigureOut">
              <a:rPr lang="fr-FR" smtClean="0"/>
              <a:pPr/>
              <a:t>02/09/2024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0029347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CBD54-9F02-4C0E-A8BD-FA0680591FB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446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0634" y="3375602"/>
            <a:ext cx="24718712" cy="1779702"/>
          </a:xfrm>
          <a:prstGeom prst="rect">
            <a:avLst/>
          </a:prstGeom>
          <a:solidFill>
            <a:srgbClr val="A9DA7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Title of your communication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0634" y="5243804"/>
            <a:ext cx="24718712" cy="156754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Author’s</a:t>
            </a:r>
            <a:r>
              <a:rPr lang="fr-FR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Name and Affiliation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40634" y="11975945"/>
            <a:ext cx="8770016" cy="2025169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r>
              <a:rPr lang="fr-FR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Material and </a:t>
            </a:r>
            <a:r>
              <a:rPr lang="fr-FR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fr-F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fr-F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r>
              <a:rPr lang="fr-FR" sz="3600" b="1" dirty="0"/>
              <a:t> </a:t>
            </a:r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r>
              <a:rPr lang="fr-FR" dirty="0"/>
              <a:t> 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9128796" y="11975946"/>
            <a:ext cx="8016204" cy="97872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Results and Discussion 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endParaRPr lang="fr-FR" sz="3200" b="1" dirty="0"/>
          </a:p>
          <a:p>
            <a:r>
              <a:rPr lang="fr-FR" dirty="0"/>
              <a:t>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7244485" y="12050590"/>
            <a:ext cx="7684166" cy="133882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endParaRPr lang="fr-FR" sz="3600" b="1" dirty="0"/>
          </a:p>
          <a:p>
            <a:r>
              <a:rPr lang="fr-FR" sz="3600" b="1" dirty="0"/>
              <a:t>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154196" y="27649681"/>
            <a:ext cx="3962400" cy="46395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sz="2000" b="1" dirty="0"/>
              <a:t>Figure 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3206522" y="27649681"/>
            <a:ext cx="3962400" cy="46395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Figure 4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7219044" y="25425781"/>
            <a:ext cx="7682700" cy="68018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600" b="1" dirty="0"/>
              <a:t>References</a:t>
            </a:r>
          </a:p>
          <a:p>
            <a:r>
              <a:rPr lang="fr-FR" sz="4000" b="1" dirty="0"/>
              <a:t> </a:t>
            </a:r>
          </a:p>
          <a:p>
            <a:endParaRPr lang="fr-FR" sz="4000" b="1" dirty="0"/>
          </a:p>
          <a:p>
            <a:endParaRPr lang="fr-FR" sz="4000" b="1" dirty="0"/>
          </a:p>
          <a:p>
            <a:endParaRPr lang="fr-FR" sz="4000" b="1" dirty="0"/>
          </a:p>
          <a:p>
            <a:endParaRPr lang="fr-FR" sz="4000" b="1" dirty="0"/>
          </a:p>
          <a:p>
            <a:endParaRPr lang="fr-FR" sz="4000" b="1" dirty="0"/>
          </a:p>
          <a:p>
            <a:endParaRPr lang="fr-FR" sz="4000" b="1" dirty="0"/>
          </a:p>
          <a:p>
            <a:endParaRPr lang="fr-FR" sz="4000" b="1" dirty="0"/>
          </a:p>
          <a:p>
            <a:endParaRPr lang="fr-FR" sz="4000" b="1" dirty="0"/>
          </a:p>
          <a:p>
            <a:endParaRPr lang="fr-FR" sz="40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240634" y="6926833"/>
            <a:ext cx="24700914" cy="5016758"/>
          </a:xfrm>
          <a:prstGeom prst="rect">
            <a:avLst/>
          </a:prstGeom>
          <a:noFill/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of your communication: </a:t>
            </a:r>
          </a:p>
          <a:p>
            <a:pPr algn="just"/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17237706" y="2589439"/>
            <a:ext cx="4297347" cy="753729"/>
          </a:xfrm>
          <a:prstGeom prst="roundRect">
            <a:avLst>
              <a:gd name="adj" fmla="val 21111"/>
            </a:avLst>
          </a:prstGeom>
          <a:solidFill>
            <a:sysClr val="window" lastClr="FFFFFF"/>
          </a:solidFill>
          <a:ln w="9525" cap="flat" cmpd="sng" algn="ctr">
            <a:solidFill>
              <a:srgbClr val="F79646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Poster N°: 00 </a:t>
            </a:r>
            <a:endParaRPr kumimoji="0" lang="fr-FR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27" name="Picture 3" descr="Fichier:Université de Mostaganem.png — Wikipé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596" y="235472"/>
            <a:ext cx="2817844" cy="27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C5B61FF-7D8E-8BF1-16AA-8C65E37FE1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7576" y="528281"/>
            <a:ext cx="1984718" cy="254525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15B45AC-F84F-F8DC-F3E9-9E705E12FD3B}"/>
              </a:ext>
            </a:extLst>
          </p:cNvPr>
          <p:cNvSpPr txBox="1"/>
          <p:nvPr/>
        </p:nvSpPr>
        <p:spPr>
          <a:xfrm>
            <a:off x="3622070" y="673013"/>
            <a:ext cx="174644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chemeClr val="accent6">
                    <a:lumMod val="50000"/>
                  </a:schemeClr>
                </a:solidFill>
              </a:rPr>
              <a:t>The 3rd National </a:t>
            </a:r>
            <a:r>
              <a:rPr lang="fr-FR" sz="4800" b="1" dirty="0" err="1">
                <a:solidFill>
                  <a:schemeClr val="accent6">
                    <a:lumMod val="50000"/>
                  </a:schemeClr>
                </a:solidFill>
              </a:rPr>
              <a:t>Environment</a:t>
            </a:r>
            <a:r>
              <a:rPr lang="fr-FR" sz="4800" b="1" dirty="0">
                <a:solidFill>
                  <a:schemeClr val="accent6">
                    <a:lumMod val="50000"/>
                  </a:schemeClr>
                </a:solidFill>
              </a:rPr>
              <a:t> &amp; </a:t>
            </a:r>
            <a:r>
              <a:rPr lang="fr-FR" sz="4800" b="1" dirty="0" err="1">
                <a:solidFill>
                  <a:schemeClr val="accent6">
                    <a:lumMod val="50000"/>
                  </a:schemeClr>
                </a:solidFill>
              </a:rPr>
              <a:t>Sustainable</a:t>
            </a:r>
            <a:r>
              <a:rPr lang="fr-FR" sz="4800" b="1" dirty="0">
                <a:solidFill>
                  <a:schemeClr val="accent6">
                    <a:lumMod val="50000"/>
                  </a:schemeClr>
                </a:solidFill>
              </a:rPr>
              <a:t> Management Seminar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974A940-EF78-5BE2-A86D-D00679CC4EA0}"/>
              </a:ext>
            </a:extLst>
          </p:cNvPr>
          <p:cNvSpPr txBox="1"/>
          <p:nvPr/>
        </p:nvSpPr>
        <p:spPr>
          <a:xfrm>
            <a:off x="5957231" y="1592510"/>
            <a:ext cx="174644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b="1" dirty="0">
                <a:solidFill>
                  <a:schemeClr val="accent6">
                    <a:lumMod val="75000"/>
                  </a:schemeClr>
                </a:solidFill>
              </a:rPr>
              <a:t>8 - 9 December 2024, Mostaganem - Algeria</a:t>
            </a:r>
            <a:endParaRPr lang="fr-FR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0000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</TotalTime>
  <Words>57</Words>
  <Application>Microsoft Office PowerPoint</Application>
  <PresentationFormat>Personnalisé</PresentationFormat>
  <Paragraphs>131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zakos mohammedi</dc:creator>
  <cp:lastModifiedBy>CLINIC PC</cp:lastModifiedBy>
  <cp:revision>34</cp:revision>
  <dcterms:created xsi:type="dcterms:W3CDTF">2018-01-31T17:32:28Z</dcterms:created>
  <dcterms:modified xsi:type="dcterms:W3CDTF">2024-09-01T23:16:51Z</dcterms:modified>
</cp:coreProperties>
</file>